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4" r:id="rId4"/>
    <p:sldId id="265" r:id="rId5"/>
    <p:sldId id="258" r:id="rId6"/>
    <p:sldId id="259" r:id="rId7"/>
    <p:sldId id="260" r:id="rId8"/>
    <p:sldId id="261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62" r:id="rId18"/>
    <p:sldId id="263" r:id="rId19"/>
    <p:sldId id="274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0D92B-3DF4-45EA-93CD-C27C45673A5C}" type="datetimeFigureOut">
              <a:rPr lang="en-CA" smtClean="0"/>
              <a:pPr/>
              <a:t>30/01/2012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961C9-E688-405A-B9A4-80F74B9900D4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0D92B-3DF4-45EA-93CD-C27C45673A5C}" type="datetimeFigureOut">
              <a:rPr lang="en-CA" smtClean="0"/>
              <a:pPr/>
              <a:t>30/01/2012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961C9-E688-405A-B9A4-80F74B9900D4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0D92B-3DF4-45EA-93CD-C27C45673A5C}" type="datetimeFigureOut">
              <a:rPr lang="en-CA" smtClean="0"/>
              <a:pPr/>
              <a:t>30/01/2012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961C9-E688-405A-B9A4-80F74B9900D4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0D92B-3DF4-45EA-93CD-C27C45673A5C}" type="datetimeFigureOut">
              <a:rPr lang="en-CA" smtClean="0"/>
              <a:pPr/>
              <a:t>30/01/2012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961C9-E688-405A-B9A4-80F74B9900D4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0D92B-3DF4-45EA-93CD-C27C45673A5C}" type="datetimeFigureOut">
              <a:rPr lang="en-CA" smtClean="0"/>
              <a:pPr/>
              <a:t>30/01/2012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961C9-E688-405A-B9A4-80F74B9900D4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0D92B-3DF4-45EA-93CD-C27C45673A5C}" type="datetimeFigureOut">
              <a:rPr lang="en-CA" smtClean="0"/>
              <a:pPr/>
              <a:t>30/01/2012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961C9-E688-405A-B9A4-80F74B9900D4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0D92B-3DF4-45EA-93CD-C27C45673A5C}" type="datetimeFigureOut">
              <a:rPr lang="en-CA" smtClean="0"/>
              <a:pPr/>
              <a:t>30/01/2012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961C9-E688-405A-B9A4-80F74B9900D4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0D92B-3DF4-45EA-93CD-C27C45673A5C}" type="datetimeFigureOut">
              <a:rPr lang="en-CA" smtClean="0"/>
              <a:pPr/>
              <a:t>30/01/2012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961C9-E688-405A-B9A4-80F74B9900D4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0D92B-3DF4-45EA-93CD-C27C45673A5C}" type="datetimeFigureOut">
              <a:rPr lang="en-CA" smtClean="0"/>
              <a:pPr/>
              <a:t>30/01/2012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961C9-E688-405A-B9A4-80F74B9900D4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0D92B-3DF4-45EA-93CD-C27C45673A5C}" type="datetimeFigureOut">
              <a:rPr lang="en-CA" smtClean="0"/>
              <a:pPr/>
              <a:t>30/01/2012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961C9-E688-405A-B9A4-80F74B9900D4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0D92B-3DF4-45EA-93CD-C27C45673A5C}" type="datetimeFigureOut">
              <a:rPr lang="en-CA" smtClean="0"/>
              <a:pPr/>
              <a:t>30/01/2012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961C9-E688-405A-B9A4-80F74B9900D4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E0D92B-3DF4-45EA-93CD-C27C45673A5C}" type="datetimeFigureOut">
              <a:rPr lang="en-CA" smtClean="0"/>
              <a:pPr/>
              <a:t>30/01/2012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9961C9-E688-405A-B9A4-80F74B9900D4}" type="slidenum">
              <a:rPr lang="en-CA" smtClean="0"/>
              <a:pPr/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CA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982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4634" y="692696"/>
            <a:ext cx="9019366" cy="54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Control Privacy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 dirty="0"/>
          </a:p>
        </p:txBody>
      </p:sp>
      <p:pic>
        <p:nvPicPr>
          <p:cNvPr id="25602" name="Picture 2" descr="Accessing the Profil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628800"/>
            <a:ext cx="4686300" cy="1409701"/>
          </a:xfrm>
          <a:prstGeom prst="rect">
            <a:avLst/>
          </a:prstGeom>
          <a:noFill/>
        </p:spPr>
      </p:pic>
      <p:pic>
        <p:nvPicPr>
          <p:cNvPr id="25604" name="Picture 4" descr="Edit Profil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1960" y="3933056"/>
            <a:ext cx="4019550" cy="15621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26626" name="Picture 2" descr="The drop-down privacy contro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620688"/>
            <a:ext cx="7858163" cy="487206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 dirty="0"/>
          </a:p>
        </p:txBody>
      </p:sp>
      <p:pic>
        <p:nvPicPr>
          <p:cNvPr id="27650" name="Picture 2" descr="Setting visibilit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340768"/>
            <a:ext cx="8421971" cy="35006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28674" name="Picture 2" descr="Save Change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8717748" cy="59260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 dirty="0"/>
          </a:p>
        </p:txBody>
      </p:sp>
      <p:pic>
        <p:nvPicPr>
          <p:cNvPr id="29698" name="Picture 2" descr="The View As... butto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620688"/>
            <a:ext cx="4610100" cy="2019300"/>
          </a:xfrm>
          <a:prstGeom prst="rect">
            <a:avLst/>
          </a:prstGeom>
          <a:noFill/>
        </p:spPr>
      </p:pic>
      <p:pic>
        <p:nvPicPr>
          <p:cNvPr id="29700" name="Picture 4" descr="Viewing your Profile from the point of view of a Frien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4" y="3140968"/>
            <a:ext cx="6916727" cy="253858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 dirty="0"/>
          </a:p>
        </p:txBody>
      </p:sp>
      <p:pic>
        <p:nvPicPr>
          <p:cNvPr id="30722" name="Picture 2" descr="The Back to Profile butto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548680"/>
            <a:ext cx="8670937" cy="496746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80528" y="0"/>
            <a:ext cx="9612560" cy="7126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196752"/>
            <a:ext cx="7228482" cy="36792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54562"/>
          </a:xfrm>
        </p:spPr>
        <p:txBody>
          <a:bodyPr>
            <a:normAutofit/>
          </a:bodyPr>
          <a:lstStyle/>
          <a:p>
            <a:r>
              <a:rPr lang="en-CA" sz="8800" b="1" dirty="0" smtClean="0"/>
              <a:t>Questions?</a:t>
            </a:r>
            <a:endParaRPr lang="en-CA" sz="8800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313590"/>
            <a:ext cx="9144000" cy="71715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52536" y="1124744"/>
            <a:ext cx="9217024" cy="2980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Privacy Controls:</a:t>
            </a:r>
            <a:endParaRPr lang="en-CA" dirty="0"/>
          </a:p>
        </p:txBody>
      </p:sp>
      <p:pic>
        <p:nvPicPr>
          <p:cNvPr id="2050" name="Picture 2" descr="Setting privacy for an individual post with the inline audience selecto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1556792"/>
            <a:ext cx="6239524" cy="367397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908720"/>
            <a:ext cx="5904656" cy="46501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459432"/>
            <a:ext cx="9144000" cy="7317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260648" y="0"/>
            <a:ext cx="10404648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908720" y="0"/>
            <a:ext cx="1301115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260648" y="188640"/>
            <a:ext cx="12419473" cy="6982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7</Words>
  <Application>Microsoft Office PowerPoint</Application>
  <PresentationFormat>On-screen Show (4:3)</PresentationFormat>
  <Paragraphs>3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Office Theme</vt:lpstr>
      <vt:lpstr>PowerPoint Presentation</vt:lpstr>
      <vt:lpstr>PowerPoint Presentation</vt:lpstr>
      <vt:lpstr>PowerPoint Presentation</vt:lpstr>
      <vt:lpstr>Privacy Controls: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Control Privacy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Questions?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LIBLaptop</dc:creator>
  <cp:lastModifiedBy>Julia</cp:lastModifiedBy>
  <cp:revision>6</cp:revision>
  <dcterms:created xsi:type="dcterms:W3CDTF">2011-11-14T18:37:07Z</dcterms:created>
  <dcterms:modified xsi:type="dcterms:W3CDTF">2012-01-30T20:04:21Z</dcterms:modified>
</cp:coreProperties>
</file>